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p:scale>
          <a:sx n="107" d="100"/>
          <a:sy n="107" d="100"/>
        </p:scale>
        <p:origin x="754" y="22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notesMaster" Target="notesMasters/notesMaster1.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21.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lumMod val="95000"/>
                  </a:schemeClr>
                </a:solidFill>
              </a:rPr>
              <a:t>Voting Web Application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325011" y="4349373"/>
            <a:ext cx="4371414"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a:solidFill>
                  <a:schemeClr val="bg1"/>
                </a:solidFill>
              </a:rPr>
              <a:t>Krishnaveni</a:t>
            </a:r>
            <a:r>
              <a:rPr lang="en-US" sz="1100" dirty="0">
                <a:solidFill>
                  <a:schemeClr val="bg1"/>
                </a:solidFill>
              </a:rPr>
              <a:t> D</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au922221104025</a:t>
            </a:r>
          </a:p>
          <a:p>
            <a:pPr marR="0" lvl="0" rtl="0">
              <a:lnSpc>
                <a:spcPct val="100000"/>
              </a:lnSpc>
              <a:spcBef>
                <a:spcPts val="0"/>
              </a:spcBef>
              <a:spcAft>
                <a:spcPts val="200"/>
              </a:spcAft>
            </a:pPr>
            <a:r>
              <a:rPr lang="en-US" sz="1100" dirty="0">
                <a:solidFill>
                  <a:schemeClr val="bg1"/>
                </a:solidFill>
              </a:rPr>
              <a:t>College Name: </a:t>
            </a:r>
            <a:r>
              <a:rPr lang="en-US" sz="1100" dirty="0" err="1">
                <a:solidFill>
                  <a:schemeClr val="bg1"/>
                </a:solidFill>
              </a:rPr>
              <a:t>Theni</a:t>
            </a:r>
            <a:r>
              <a:rPr lang="en-US" sz="1100" dirty="0">
                <a:solidFill>
                  <a:schemeClr val="bg1"/>
                </a:solidFill>
              </a:rPr>
              <a:t> </a:t>
            </a:r>
            <a:r>
              <a:rPr lang="en-US" sz="1100" dirty="0" err="1">
                <a:solidFill>
                  <a:schemeClr val="bg1"/>
                </a:solidFill>
              </a:rPr>
              <a:t>kammavar</a:t>
            </a:r>
            <a:r>
              <a:rPr lang="en-US" sz="1100" dirty="0">
                <a:solidFill>
                  <a:schemeClr val="bg1"/>
                </a:solidFill>
              </a:rPr>
              <a:t> </a:t>
            </a:r>
            <a:r>
              <a:rPr lang="en-US" sz="1100" dirty="0" err="1">
                <a:solidFill>
                  <a:schemeClr val="bg1"/>
                </a:solidFill>
              </a:rPr>
              <a:t>sangam</a:t>
            </a:r>
            <a:r>
              <a:rPr lang="en-US" sz="1100" dirty="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3" name="Picture 3">
            <a:extLst>
              <a:ext uri="{FF2B5EF4-FFF2-40B4-BE49-F238E27FC236}">
                <a16:creationId xmlns:a16="http://schemas.microsoft.com/office/drawing/2014/main" id="{3965A346-3475-4B16-E2EF-5BC4687EB5AB}"/>
              </a:ext>
            </a:extLst>
          </p:cNvPr>
          <p:cNvPicPr>
            <a:picLocks noChangeAspect="1"/>
          </p:cNvPicPr>
          <p:nvPr/>
        </p:nvPicPr>
        <p:blipFill>
          <a:blip r:embed="rId3"/>
          <a:stretch>
            <a:fillRect/>
          </a:stretch>
        </p:blipFill>
        <p:spPr>
          <a:xfrm>
            <a:off x="857250" y="1068392"/>
            <a:ext cx="6096000" cy="366950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4">
            <a:extLst>
              <a:ext uri="{FF2B5EF4-FFF2-40B4-BE49-F238E27FC236}">
                <a16:creationId xmlns:a16="http://schemas.microsoft.com/office/drawing/2014/main" id="{04F5446A-D06B-1321-7708-24886D12D0D5}"/>
              </a:ext>
            </a:extLst>
          </p:cNvPr>
          <p:cNvPicPr>
            <a:picLocks noChangeAspect="1"/>
          </p:cNvPicPr>
          <p:nvPr/>
        </p:nvPicPr>
        <p:blipFill>
          <a:blip r:embed="rId3"/>
          <a:stretch>
            <a:fillRect/>
          </a:stretch>
        </p:blipFill>
        <p:spPr>
          <a:xfrm>
            <a:off x="1056932" y="1068392"/>
            <a:ext cx="6096000" cy="3695700"/>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3" name="Picture 4">
            <a:extLst>
              <a:ext uri="{FF2B5EF4-FFF2-40B4-BE49-F238E27FC236}">
                <a16:creationId xmlns:a16="http://schemas.microsoft.com/office/drawing/2014/main" id="{480B379D-3745-9F85-BB5B-00403AB6108F}"/>
              </a:ext>
            </a:extLst>
          </p:cNvPr>
          <p:cNvPicPr>
            <a:picLocks noChangeAspect="1"/>
          </p:cNvPicPr>
          <p:nvPr/>
        </p:nvPicPr>
        <p:blipFill>
          <a:blip r:embed="rId3"/>
          <a:stretch>
            <a:fillRect/>
          </a:stretch>
        </p:blipFill>
        <p:spPr>
          <a:xfrm>
            <a:off x="1056932" y="895265"/>
            <a:ext cx="6096000" cy="3695700"/>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6" name="output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5868" y="964067"/>
            <a:ext cx="6965158" cy="391790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online voting application.</a:t>
            </a:r>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p>
          <a:p>
            <a:pPr marL="173736" indent="-173736">
              <a:spcAft>
                <a:spcPts val="800"/>
              </a:spcAft>
              <a:buClr>
                <a:srgbClr val="213163"/>
              </a:buClr>
              <a:buFont typeface="Arial" panose="020B0604020202020204" pitchFamily="34" charset="0"/>
              <a:buChar char="•"/>
            </a:pPr>
            <a:r>
              <a:rPr lang="en-GB" dirty="0"/>
              <a:t>However,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Project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t>
            </a:r>
          </a:p>
          <a:p>
            <a:pPr marL="173736" indent="-173736">
              <a:spcAft>
                <a:spcPts val="800"/>
              </a:spcAft>
              <a:buClr>
                <a:srgbClr val="213163"/>
              </a:buClr>
              <a:buFont typeface="Arial" panose="020B0604020202020204" pitchFamily="34" charset="0"/>
              <a:buChar char="•"/>
            </a:pPr>
            <a:r>
              <a:rPr lang="en-US" dirty="0"/>
              <a:t>Work performed approaches </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p>
          <a:p>
            <a:pPr marL="173736" indent="-173736" algn="just" fontAlgn="base">
              <a:spcAft>
                <a:spcPts val="800"/>
              </a:spcAft>
              <a:buClr>
                <a:srgbClr val="213163"/>
              </a:buClr>
              <a:buFont typeface="Arial" panose="020B0604020202020204" pitchFamily="34" charset="0"/>
              <a:buChar char="•"/>
            </a:pPr>
            <a:r>
              <a:rPr lang="en-GB" dirty="0"/>
              <a:t> 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p>
          <a:p>
            <a:endParaRPr lang="en-GB" dirty="0"/>
          </a:p>
          <a:p>
            <a:r>
              <a:rPr lang="en-GB" b="1" dirty="0"/>
              <a:t>Secure Authentication</a:t>
            </a:r>
            <a:r>
              <a:rPr lang="en-GB" dirty="0"/>
              <a:t>: Implement robust authentication methods to verify the identity of voters and prevent fraudulent activities.</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p>
          <a:p>
            <a:endParaRPr lang="en-GB" dirty="0"/>
          </a:p>
          <a:p>
            <a:r>
              <a:rPr lang="en-GB" b="1" dirty="0"/>
              <a:t>Accessibility</a:t>
            </a:r>
            <a:r>
              <a:rPr lang="en-GB" dirty="0"/>
              <a:t>: Ensure the app is accessible to all users, including those with disabilities, by incorporating features like screen readers and adjustable font sizes.</a:t>
            </a:r>
          </a:p>
          <a:p>
            <a:endParaRPr lang="en-GB" dirty="0"/>
          </a:p>
          <a:p>
            <a:r>
              <a:rPr lang="en-GB" b="1" dirty="0"/>
              <a:t>Reliability</a:t>
            </a:r>
            <a:r>
              <a:rPr lang="en-GB" dirty="0"/>
              <a:t>: Maintain a reliable voting system that can handle high traffic volumes without crashing or experiencing significant downtime.</a:t>
            </a:r>
          </a:p>
          <a:p>
            <a:endParaRPr lang="en-GB"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p>
          <a:p>
            <a:pPr marL="173736" indent="-173736">
              <a:spcAft>
                <a:spcPts val="800"/>
              </a:spcAft>
              <a:buClr>
                <a:srgbClr val="213163"/>
              </a:buClr>
              <a:buFont typeface="Arial" panose="020B0604020202020204" pitchFamily="34" charset="0"/>
              <a:buChar char="•"/>
            </a:pPr>
            <a:r>
              <a:rPr lang="en-GB" dirty="0"/>
              <a:t>The 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2" name="Picture 2">
            <a:extLst>
              <a:ext uri="{FF2B5EF4-FFF2-40B4-BE49-F238E27FC236}">
                <a16:creationId xmlns:a16="http://schemas.microsoft.com/office/drawing/2014/main" id="{3DD6EAC6-9704-3456-4ECC-1C48FB867C89}"/>
              </a:ext>
            </a:extLst>
          </p:cNvPr>
          <p:cNvPicPr>
            <a:picLocks noChangeAspect="1"/>
          </p:cNvPicPr>
          <p:nvPr/>
        </p:nvPicPr>
        <p:blipFill>
          <a:blip r:embed="rId3"/>
          <a:stretch>
            <a:fillRect/>
          </a:stretch>
        </p:blipFill>
        <p:spPr>
          <a:xfrm>
            <a:off x="1000237" y="1069376"/>
            <a:ext cx="6566464" cy="3466323"/>
          </a:xfrm>
          <a:prstGeom prst="rect">
            <a:avLst/>
          </a:prstGeom>
        </p:spPr>
      </p:pic>
      <p:sp>
        <p:nvSpPr>
          <p:cNvPr id="3" name="Title 2">
            <a:extLst>
              <a:ext uri="{FF2B5EF4-FFF2-40B4-BE49-F238E27FC236}">
                <a16:creationId xmlns:a16="http://schemas.microsoft.com/office/drawing/2014/main" id="{37E1033F-B37E-9BF2-B5BB-800A96488747}"/>
              </a:ext>
            </a:extLst>
          </p:cNvPr>
          <p:cNvSpPr>
            <a:spLocks noGrp="1"/>
          </p:cNvSpPr>
          <p:nvPr>
            <p:ph type="title"/>
          </p:nvPr>
        </p:nvSpPr>
        <p:spPr/>
        <p:txBody>
          <a:bodyPr/>
          <a:lstStyle/>
          <a:p>
            <a:r>
              <a:rPr lang="en-US" b="1" dirty="0"/>
              <a:t>Work performed</a:t>
            </a:r>
            <a:r>
              <a:rPr lang="en-US" dirty="0"/>
              <a:t> </a:t>
            </a: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641</TotalTime>
  <Words>771</Words>
  <Application>Microsoft Office PowerPoint</Application>
  <PresentationFormat>On-screen Show (16:9)</PresentationFormat>
  <Paragraphs>86</Paragraphs>
  <Slides>16</Slides>
  <Notes>16</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Work performed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919790293077</cp:lastModifiedBy>
  <cp:revision>184</cp:revision>
  <dcterms:modified xsi:type="dcterms:W3CDTF">2024-04-11T11:09:52Z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